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0" r:id="rId7"/>
    <p:sldId id="263" r:id="rId8"/>
    <p:sldId id="265" r:id="rId9"/>
    <p:sldId id="266" r:id="rId10"/>
    <p:sldId id="269" r:id="rId11"/>
    <p:sldId id="268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7000" y="762000"/>
            <a:ext cx="3810000" cy="70788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chinese-hibisc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057400"/>
            <a:ext cx="4732421" cy="3147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পাঠ্যবইয়ের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131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132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নাও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52600" y="24384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আয়ত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49252" y="4953000"/>
            <a:ext cx="2819400" cy="70788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uhammadmumin_206723875055cbcde42d72_53514065_jpg_x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990600"/>
            <a:ext cx="5562600" cy="334518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7080" y="990600"/>
            <a:ext cx="2560320" cy="285701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209800" y="4038600"/>
            <a:ext cx="4648200" cy="255454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আবুনাসের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বিঃ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পটুয়াখালী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0230" y="1524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u="sng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696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শিরোণামঃ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জ্যামিতি</a:t>
            </a:r>
            <a:endParaRPr lang="en-US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অংশঃ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আয়ত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400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19200"/>
            <a:ext cx="6553200" cy="341632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450850" indent="-4508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1।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চতুর্ভুজ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0850" indent="-4508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চতুর্ভুজের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আলাদা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0850" indent="-4508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আয়ত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3200400" cy="18288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67400" y="533400"/>
            <a:ext cx="1981200" cy="16002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Manual Operation 3"/>
          <p:cNvSpPr/>
          <p:nvPr/>
        </p:nvSpPr>
        <p:spPr>
          <a:xfrm>
            <a:off x="304800" y="4419600"/>
            <a:ext cx="2514600" cy="1447800"/>
          </a:xfrm>
          <a:prstGeom prst="flowChartManualOperation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ata 5"/>
          <p:cNvSpPr/>
          <p:nvPr/>
        </p:nvSpPr>
        <p:spPr>
          <a:xfrm>
            <a:off x="5562600" y="4419600"/>
            <a:ext cx="3048000" cy="1447800"/>
          </a:xfrm>
          <a:prstGeom prst="flowChartInputOutpu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ata 6"/>
          <p:cNvSpPr/>
          <p:nvPr/>
        </p:nvSpPr>
        <p:spPr>
          <a:xfrm>
            <a:off x="3505200" y="2895600"/>
            <a:ext cx="2209800" cy="1371600"/>
          </a:xfrm>
          <a:prstGeom prst="flowChartInputOutpu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5200" y="2286000"/>
            <a:ext cx="2121093" cy="1200329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en-US" sz="7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চতুর্ভুজ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09600"/>
            <a:ext cx="3048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224737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2209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5304" y="16492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5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triped Right Arrow 6"/>
          <p:cNvSpPr/>
          <p:nvPr/>
        </p:nvSpPr>
        <p:spPr>
          <a:xfrm rot="10800000">
            <a:off x="3746326" y="685800"/>
            <a:ext cx="3505200" cy="1371600"/>
          </a:xfrm>
          <a:prstGeom prst="stripedRightArrow">
            <a:avLst>
              <a:gd name="adj1" fmla="val 48174"/>
              <a:gd name="adj2" fmla="val 509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2126" y="1066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কখগঘ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আয়ত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257800" y="3275012"/>
            <a:ext cx="3048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7800" y="2819400"/>
            <a:ext cx="3048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762000" y="2323580"/>
            <a:ext cx="1371600" cy="1181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133600" y="2354893"/>
            <a:ext cx="1498948" cy="11503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76200" y="1447800"/>
            <a:ext cx="27432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1530785" y="1364815"/>
            <a:ext cx="272963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3400" y="3530025"/>
            <a:ext cx="3200400" cy="5847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প্রত্যেকটি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সমকোণ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3733800"/>
            <a:ext cx="1752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57800" y="4191000"/>
            <a:ext cx="1752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812082" y="255217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82000" y="2590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0" y="3048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24608" y="298537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10400" y="3429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00600" y="3505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600" y="396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10400" y="4038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76800" y="4648200"/>
            <a:ext cx="3886200" cy="1200329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বাহুগুলো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সমান্তরাল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685800" y="622126"/>
            <a:ext cx="3046956" cy="164508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713984" y="626299"/>
            <a:ext cx="3006248" cy="165343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457200" y="4800600"/>
            <a:ext cx="3429000" cy="5323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457200" y="5257800"/>
            <a:ext cx="3429000" cy="5323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6200" y="4572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86200" y="4572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200" y="5029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886200" y="5029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219200" y="5715000"/>
            <a:ext cx="1752600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কর্ণদ্বয়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9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 animBg="1"/>
      <p:bldP spid="8" grpId="0"/>
      <p:bldP spid="31" grpId="0" animBg="1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 animBg="1"/>
      <p:bldP spid="71" grpId="0"/>
      <p:bldP spid="72" grpId="0"/>
      <p:bldP spid="73" grpId="0"/>
      <p:bldP spid="74" grpId="0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09600"/>
            <a:ext cx="2209800" cy="19812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2514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2514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15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5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04800" y="3505200"/>
            <a:ext cx="2209800" cy="609600"/>
          </a:xfrm>
          <a:prstGeom prst="wedgeRoundRectCallout">
            <a:avLst>
              <a:gd name="adj1" fmla="val -4961"/>
              <a:gd name="adj2" fmla="val -194349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কখগঘ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বর্গ</a:t>
            </a:r>
            <a:endParaRPr lang="en-US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0" y="46482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96000" y="51816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0" y="57150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6000" y="62484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38800" y="440603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05800" y="4419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38800" y="493943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05800" y="4953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8800" y="5486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05800" y="549997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38800" y="6019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ঘ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5800" y="603337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1791222" y="4850704"/>
            <a:ext cx="2590800" cy="1219200"/>
          </a:xfrm>
          <a:prstGeom prst="wedgeRectCallout">
            <a:avLst>
              <a:gd name="adj1" fmla="val 91335"/>
              <a:gd name="adj2" fmla="val -17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প্রত্যেকটি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সমান্তরাল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Left Brace 21"/>
          <p:cNvSpPr/>
          <p:nvPr/>
        </p:nvSpPr>
        <p:spPr>
          <a:xfrm>
            <a:off x="5410200" y="4495800"/>
            <a:ext cx="304800" cy="1905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rot="10800000" flipV="1">
            <a:off x="914400" y="1524000"/>
            <a:ext cx="3352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914400" y="685800"/>
            <a:ext cx="3352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895600" y="685800"/>
            <a:ext cx="1371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2855934" y="1523999"/>
            <a:ext cx="1411266" cy="981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eft Arrow 36"/>
          <p:cNvSpPr/>
          <p:nvPr/>
        </p:nvSpPr>
        <p:spPr>
          <a:xfrm>
            <a:off x="4279726" y="926926"/>
            <a:ext cx="3276600" cy="1219200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প্রত্যেকটি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সমকোণ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1400" y="838200"/>
            <a:ext cx="1905000" cy="70788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362200"/>
            <a:ext cx="6629400" cy="1200329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আয়ত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151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Documents</dc:creator>
  <cp:lastModifiedBy>My Documents</cp:lastModifiedBy>
  <cp:revision>44</cp:revision>
  <dcterms:created xsi:type="dcterms:W3CDTF">2006-08-16T00:00:00Z</dcterms:created>
  <dcterms:modified xsi:type="dcterms:W3CDTF">2013-04-26T09:08:00Z</dcterms:modified>
</cp:coreProperties>
</file>